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433" r:id="rId2"/>
    <p:sldId id="434" r:id="rId3"/>
    <p:sldId id="435" r:id="rId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569F4"/>
    <a:srgbClr val="8064A2"/>
    <a:srgbClr val="C4ACE0"/>
    <a:srgbClr val="C09FFF"/>
    <a:srgbClr val="B3A2C7"/>
    <a:srgbClr val="B997FF"/>
    <a:srgbClr val="705B9F"/>
    <a:srgbClr val="9A3264"/>
    <a:srgbClr val="FD6223"/>
    <a:srgbClr val="FCF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82966" autoAdjust="0"/>
  </p:normalViewPr>
  <p:slideViewPr>
    <p:cSldViewPr snapToGrid="0">
      <p:cViewPr varScale="1">
        <p:scale>
          <a:sx n="66" d="100"/>
          <a:sy n="66" d="100"/>
        </p:scale>
        <p:origin x="-576" y="-104"/>
      </p:cViewPr>
      <p:guideLst>
        <p:guide orient="horz" pos="2160"/>
        <p:guide pos="384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720" y="-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103F-FA0D-FE44-ABFE-CA920F8FD910}" type="datetimeFigureOut">
              <a:rPr lang="en-US" smtClean="0"/>
              <a:t>10/2/16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1608C-BB1E-2240-B83F-0C7DB20F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A42A-FF79-49FC-9D4D-6FD4619F057F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80E2-4E26-4F0C-AE46-058F5297F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7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16:9 aspect ratio, scaled in PowerPoint to 13.33” x 7.5”.  144 dpi for HD 1920 x 1080 projectors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4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2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35000" indent="-27940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35000" indent="-27940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1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2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gif"/><Relationship Id="rId12" Type="http://schemas.openxmlformats.org/officeDocument/2006/relationships/image" Target="../media/image2.gif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854"/>
            <a:ext cx="12192000" cy="681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4805"/>
            <a:ext cx="10515600" cy="90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58471"/>
            <a:ext cx="10515600" cy="452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9A6BA6FF-C442-4350-B252-0D6917652A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12192000" cy="1149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934" y="120526"/>
            <a:ext cx="2036068" cy="896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7" y="6186488"/>
            <a:ext cx="1628775" cy="5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79400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9163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841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7.tif"/><Relationship Id="rId6" Type="http://schemas.openxmlformats.org/officeDocument/2006/relationships/image" Target="../media/image8.tif"/><Relationship Id="rId7" Type="http://schemas.openxmlformats.org/officeDocument/2006/relationships/image" Target="../media/image9.tif"/><Relationship Id="rId8" Type="http://schemas.openxmlformats.org/officeDocument/2006/relationships/image" Target="../media/image10.tif"/><Relationship Id="rId9" Type="http://schemas.openxmlformats.org/officeDocument/2006/relationships/image" Target="../media/image1.gif"/><Relationship Id="rId1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IST Logo 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3547872"/>
            <a:ext cx="2286000" cy="1714500"/>
          </a:xfrm>
          <a:prstGeom prst="rect">
            <a:avLst/>
          </a:prstGeom>
        </p:spPr>
      </p:pic>
      <p:pic>
        <p:nvPicPr>
          <p:cNvPr id="7" name="Picture 6" descr="PML Logo Offset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2" y="5148072"/>
            <a:ext cx="2286000" cy="1714500"/>
          </a:xfrm>
          <a:prstGeom prst="rect">
            <a:avLst/>
          </a:prstGeom>
        </p:spPr>
      </p:pic>
      <p:pic>
        <p:nvPicPr>
          <p:cNvPr id="9" name="Picture 8" descr="Sae Woo Cropped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1947672"/>
            <a:ext cx="2286000" cy="17145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 descr="Elizabeth Donley Cropped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548528"/>
            <a:ext cx="2286000" cy="17145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Picture 10" descr="Jake Taylor Cropped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5143500"/>
            <a:ext cx="2286000" cy="17145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Picture 11" descr="David Jacobson Cropped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47472"/>
            <a:ext cx="2286000" cy="17145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2219"/>
            <a:ext cx="7132320" cy="2260093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smtClean="0"/>
              <a:t>NIST Quantum Information Program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502" y="3046648"/>
            <a:ext cx="7132320" cy="3258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DR. CARL J. WILLIAMS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Deputy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Physical Measurement Laboratory (PML)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National Institute of Standards and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7 October 2016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 smtClean="0"/>
              <a:t>carl.williams@nist.gov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854"/>
            <a:ext cx="12192000" cy="681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12192000" cy="11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12192</TotalTime>
  <Words>59</Words>
  <Application>Microsoft Macintosh PowerPoint</Application>
  <PresentationFormat>Custom</PresentationFormat>
  <Paragraphs>13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NIST Quantum Information Program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Corey, Pamela L</dc:creator>
  <cp:lastModifiedBy>Carl Williams</cp:lastModifiedBy>
  <cp:revision>588</cp:revision>
  <cp:lastPrinted>2016-06-24T13:55:11Z</cp:lastPrinted>
  <dcterms:created xsi:type="dcterms:W3CDTF">2015-07-07T17:40:09Z</dcterms:created>
  <dcterms:modified xsi:type="dcterms:W3CDTF">2016-10-02T23:03:31Z</dcterms:modified>
</cp:coreProperties>
</file>